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1826d56e4bf4353"/>
  </p:sldMasterIdLst>
  <p:sldIdLst>
    <p:sldId id="257" r:id="R8ee982ddbd534ada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1826d56e4bf4353" /><Relationship Type="http://schemas.openxmlformats.org/officeDocument/2006/relationships/theme" Target="/ppt/slideMasters/theme/theme2.xml" Id="R2d64f485762f43ef" /><Relationship Type="http://schemas.openxmlformats.org/officeDocument/2006/relationships/slide" Target="/ppt/slides/slide2.xml" Id="R8ee982ddbd534ada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545d77fb3214997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584922d518a4e2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afa2fb6991cc4c67" /><Relationship Type="http://schemas.openxmlformats.org/officeDocument/2006/relationships/slideMaster" Target="/ppt/slideMasters/slideMaster2.xml" Id="R18db5cefe9a344e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bd07fee99d549e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afa2fb6991cc4c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db10c2fc18342e3" /><Relationship Type="http://schemas.openxmlformats.org/officeDocument/2006/relationships/slideLayout" Target="/ppt/slideLayouts/slideLayout2.xml" Id="R3b95eba9e7654d93" /><Relationship Type="http://schemas.openxmlformats.org/officeDocument/2006/relationships/slideLayout" Target="/ppt/slideLayouts/slideLayout3.xml" Id="R9ff51331c46a453c" /><Relationship Type="http://schemas.openxmlformats.org/officeDocument/2006/relationships/slideLayout" Target="/ppt/slideLayouts/slideLayout4.xml" Id="R0a95775fd4174c19" /><Relationship Type="http://schemas.openxmlformats.org/officeDocument/2006/relationships/slideLayout" Target="/ppt/slideLayouts/slideLayout5.xml" Id="R016bfa3df602456d" /><Relationship Type="http://schemas.openxmlformats.org/officeDocument/2006/relationships/image" Target="/ppt/media/image2.bin" Id="Rb2e19e4431334fee" /><Relationship Type="http://schemas.openxmlformats.org/officeDocument/2006/relationships/image" Target="/ppt/media/image.bin" Id="R2cc712e5ab9b4d6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2e19e4431334fe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cc712e5ab9b4d6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a95775fd4174c19"/>
    <p:sldLayoutId id="2147483652" r:id="R9ff51331c46a453c"/>
    <p:sldLayoutId id="2147483651" r:id="R3b95eba9e7654d93"/>
    <p:sldLayoutId id="2147483654" r:id="R016bfa3df602456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560e3f6046744e6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 Gul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2017-02-01T10:47:06.586Z</dcterms:created>
  <dcterms:modified xsi:type="dcterms:W3CDTF">2017-02-01T10:47:06.586Z</dcterms:modified>
</cp:coreProperties>
</file>